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10799763" cy="10799763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747775"/>
          </p15:clr>
        </p15:guide>
        <p15:guide id="2" pos="340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5EAE9-2299-4C6B-8CEA-61342290C442}" v="17" dt="2026-03-01T09:43:12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706" y="282"/>
      </p:cViewPr>
      <p:guideLst>
        <p:guide orient="horz" pos="340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a Orsolya" userId="bd08da9b-073d-4242-bef6-562a53a1c31e" providerId="ADAL" clId="{04BD8BDC-3DF4-4DA0-B01D-2893FEAE2587}"/>
    <pc:docChg chg="undo custSel addSld delSld modSld">
      <pc:chgData name="Barna Orsolya" userId="bd08da9b-073d-4242-bef6-562a53a1c31e" providerId="ADAL" clId="{04BD8BDC-3DF4-4DA0-B01D-2893FEAE2587}" dt="2026-03-01T09:43:12.663" v="1885"/>
      <pc:docMkLst>
        <pc:docMk/>
      </pc:docMkLst>
      <pc:sldChg chg="del">
        <pc:chgData name="Barna Orsolya" userId="bd08da9b-073d-4242-bef6-562a53a1c31e" providerId="ADAL" clId="{04BD8BDC-3DF4-4DA0-B01D-2893FEAE2587}" dt="2026-02-28T09:47:03.578" v="0" actId="47"/>
        <pc:sldMkLst>
          <pc:docMk/>
          <pc:sldMk cId="0" sldId="256"/>
        </pc:sldMkLst>
      </pc:sldChg>
      <pc:sldChg chg="del">
        <pc:chgData name="Barna Orsolya" userId="bd08da9b-073d-4242-bef6-562a53a1c31e" providerId="ADAL" clId="{04BD8BDC-3DF4-4DA0-B01D-2893FEAE2587}" dt="2026-02-28T09:47:04.171" v="1" actId="47"/>
        <pc:sldMkLst>
          <pc:docMk/>
          <pc:sldMk cId="0" sldId="257"/>
        </pc:sldMkLst>
      </pc:sldChg>
      <pc:sldChg chg="del">
        <pc:chgData name="Barna Orsolya" userId="bd08da9b-073d-4242-bef6-562a53a1c31e" providerId="ADAL" clId="{04BD8BDC-3DF4-4DA0-B01D-2893FEAE2587}" dt="2026-02-28T09:47:04.687" v="2" actId="47"/>
        <pc:sldMkLst>
          <pc:docMk/>
          <pc:sldMk cId="0" sldId="258"/>
        </pc:sldMkLst>
      </pc:sldChg>
      <pc:sldChg chg="del">
        <pc:chgData name="Barna Orsolya" userId="bd08da9b-073d-4242-bef6-562a53a1c31e" providerId="ADAL" clId="{04BD8BDC-3DF4-4DA0-B01D-2893FEAE2587}" dt="2026-02-28T09:47:05.140" v="3" actId="47"/>
        <pc:sldMkLst>
          <pc:docMk/>
          <pc:sldMk cId="0" sldId="259"/>
        </pc:sldMkLst>
      </pc:sldChg>
      <pc:sldChg chg="del">
        <pc:chgData name="Barna Orsolya" userId="bd08da9b-073d-4242-bef6-562a53a1c31e" providerId="ADAL" clId="{04BD8BDC-3DF4-4DA0-B01D-2893FEAE2587}" dt="2026-02-28T09:47:05.609" v="4" actId="47"/>
        <pc:sldMkLst>
          <pc:docMk/>
          <pc:sldMk cId="0" sldId="260"/>
        </pc:sldMkLst>
      </pc:sldChg>
      <pc:sldChg chg="addSp delSp modSp mod">
        <pc:chgData name="Barna Orsolya" userId="bd08da9b-073d-4242-bef6-562a53a1c31e" providerId="ADAL" clId="{04BD8BDC-3DF4-4DA0-B01D-2893FEAE2587}" dt="2026-03-01T09:38:57.553" v="1792" actId="1076"/>
        <pc:sldMkLst>
          <pc:docMk/>
          <pc:sldMk cId="0" sldId="261"/>
        </pc:sldMkLst>
        <pc:picChg chg="add del mod ord">
          <ac:chgData name="Barna Orsolya" userId="bd08da9b-073d-4242-bef6-562a53a1c31e" providerId="ADAL" clId="{04BD8BDC-3DF4-4DA0-B01D-2893FEAE2587}" dt="2026-03-01T09:18:46.365" v="1442" actId="478"/>
          <ac:picMkLst>
            <pc:docMk/>
            <pc:sldMk cId="0" sldId="261"/>
            <ac:picMk id="3" creationId="{2D3F7376-B601-0C57-7778-FDF97163B46B}"/>
          </ac:picMkLst>
        </pc:picChg>
        <pc:picChg chg="add del mod">
          <ac:chgData name="Barna Orsolya" userId="bd08da9b-073d-4242-bef6-562a53a1c31e" providerId="ADAL" clId="{04BD8BDC-3DF4-4DA0-B01D-2893FEAE2587}" dt="2026-03-01T09:18:40.084" v="1438" actId="478"/>
          <ac:picMkLst>
            <pc:docMk/>
            <pc:sldMk cId="0" sldId="261"/>
            <ac:picMk id="5" creationId="{8803AD2F-40E1-27DC-C262-258DF4E36354}"/>
          </ac:picMkLst>
        </pc:picChg>
        <pc:picChg chg="add mod ord">
          <ac:chgData name="Barna Orsolya" userId="bd08da9b-073d-4242-bef6-562a53a1c31e" providerId="ADAL" clId="{04BD8BDC-3DF4-4DA0-B01D-2893FEAE2587}" dt="2026-03-01T09:18:55.979" v="1445" actId="1076"/>
          <ac:picMkLst>
            <pc:docMk/>
            <pc:sldMk cId="0" sldId="261"/>
            <ac:picMk id="6" creationId="{DF2B76D0-0426-E029-55E1-468899B8ACBC}"/>
          </ac:picMkLst>
        </pc:picChg>
        <pc:picChg chg="add del">
          <ac:chgData name="Barna Orsolya" userId="bd08da9b-073d-4242-bef6-562a53a1c31e" providerId="ADAL" clId="{04BD8BDC-3DF4-4DA0-B01D-2893FEAE2587}" dt="2026-03-01T09:10:42.283" v="603" actId="478"/>
          <ac:picMkLst>
            <pc:docMk/>
            <pc:sldMk cId="0" sldId="261"/>
            <ac:picMk id="93" creationId="{00000000-0000-0000-0000-000000000000}"/>
          </ac:picMkLst>
        </pc:picChg>
        <pc:picChg chg="add del mod">
          <ac:chgData name="Barna Orsolya" userId="bd08da9b-073d-4242-bef6-562a53a1c31e" providerId="ADAL" clId="{04BD8BDC-3DF4-4DA0-B01D-2893FEAE2587}" dt="2026-03-01T09:38:57.553" v="1792" actId="1076"/>
          <ac:picMkLst>
            <pc:docMk/>
            <pc:sldMk cId="0" sldId="261"/>
            <ac:picMk id="94" creationId="{00000000-0000-0000-0000-000000000000}"/>
          </ac:picMkLst>
        </pc:picChg>
      </pc:sldChg>
      <pc:sldChg chg="addSp delSp modSp add mod">
        <pc:chgData name="Barna Orsolya" userId="bd08da9b-073d-4242-bef6-562a53a1c31e" providerId="ADAL" clId="{04BD8BDC-3DF4-4DA0-B01D-2893FEAE2587}" dt="2026-03-01T09:34:28.848" v="1760"/>
        <pc:sldMkLst>
          <pc:docMk/>
          <pc:sldMk cId="3029617323" sldId="263"/>
        </pc:sldMkLst>
        <pc:spChg chg="add mod">
          <ac:chgData name="Barna Orsolya" userId="bd08da9b-073d-4242-bef6-562a53a1c31e" providerId="ADAL" clId="{04BD8BDC-3DF4-4DA0-B01D-2893FEAE2587}" dt="2026-03-01T09:03:11.037" v="15" actId="20577"/>
          <ac:spMkLst>
            <pc:docMk/>
            <pc:sldMk cId="3029617323" sldId="263"/>
            <ac:spMk id="2" creationId="{0FF7822A-3401-359D-3049-1A5B9C92B1DD}"/>
          </ac:spMkLst>
        </pc:spChg>
        <pc:spChg chg="add mod">
          <ac:chgData name="Barna Orsolya" userId="bd08da9b-073d-4242-bef6-562a53a1c31e" providerId="ADAL" clId="{04BD8BDC-3DF4-4DA0-B01D-2893FEAE2587}" dt="2026-03-01T09:34:28.848" v="1760"/>
          <ac:spMkLst>
            <pc:docMk/>
            <pc:sldMk cId="3029617323" sldId="263"/>
            <ac:spMk id="3" creationId="{5AA80089-C721-DD72-71F9-8D183F05A794}"/>
          </ac:spMkLst>
        </pc:spChg>
        <pc:picChg chg="del">
          <ac:chgData name="Barna Orsolya" userId="bd08da9b-073d-4242-bef6-562a53a1c31e" providerId="ADAL" clId="{04BD8BDC-3DF4-4DA0-B01D-2893FEAE2587}" dt="2026-03-01T09:13:48.874" v="1025" actId="478"/>
          <ac:picMkLst>
            <pc:docMk/>
            <pc:sldMk cId="3029617323" sldId="263"/>
            <ac:picMk id="103" creationId="{C024BA87-9E83-2559-8DB2-0AD5934538C6}"/>
          </ac:picMkLst>
        </pc:picChg>
      </pc:sldChg>
      <pc:sldChg chg="addSp delSp modSp add mod">
        <pc:chgData name="Barna Orsolya" userId="bd08da9b-073d-4242-bef6-562a53a1c31e" providerId="ADAL" clId="{04BD8BDC-3DF4-4DA0-B01D-2893FEAE2587}" dt="2026-03-01T09:43:12.663" v="1885"/>
        <pc:sldMkLst>
          <pc:docMk/>
          <pc:sldMk cId="1762785909" sldId="264"/>
        </pc:sldMkLst>
        <pc:spChg chg="mod">
          <ac:chgData name="Barna Orsolya" userId="bd08da9b-073d-4242-bef6-562a53a1c31e" providerId="ADAL" clId="{04BD8BDC-3DF4-4DA0-B01D-2893FEAE2587}" dt="2026-03-01T09:43:12.663" v="1885"/>
          <ac:spMkLst>
            <pc:docMk/>
            <pc:sldMk cId="1762785909" sldId="264"/>
            <ac:spMk id="3" creationId="{C5D9BC3E-3E97-DD9B-283F-58FC14D88A7C}"/>
          </ac:spMkLst>
        </pc:spChg>
        <pc:picChg chg="add del mod">
          <ac:chgData name="Barna Orsolya" userId="bd08da9b-073d-4242-bef6-562a53a1c31e" providerId="ADAL" clId="{04BD8BDC-3DF4-4DA0-B01D-2893FEAE2587}" dt="2026-03-01T09:29:10.944" v="1554" actId="478"/>
          <ac:picMkLst>
            <pc:docMk/>
            <pc:sldMk cId="1762785909" sldId="264"/>
            <ac:picMk id="4" creationId="{1237A33C-2A4E-6E68-FE97-93A5C68867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b0809271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cb0809271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b0809271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cb08092712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A8A76A9A-0761-BB74-0044-2E59A0BBC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b08092712_1_36:notes">
            <a:extLst>
              <a:ext uri="{FF2B5EF4-FFF2-40B4-BE49-F238E27FC236}">
                <a16:creationId xmlns:a16="http://schemas.microsoft.com/office/drawing/2014/main" id="{D94DA468-2769-0C24-9732-6F8E850D33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cb08092712_1_36:notes">
            <a:extLst>
              <a:ext uri="{FF2B5EF4-FFF2-40B4-BE49-F238E27FC236}">
                <a16:creationId xmlns:a16="http://schemas.microsoft.com/office/drawing/2014/main" id="{069A21FB-5213-039C-A866-50C8CDBE37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01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E5C645D6-657C-DAAA-6536-078326127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b08092712_1_36:notes">
            <a:extLst>
              <a:ext uri="{FF2B5EF4-FFF2-40B4-BE49-F238E27FC236}">
                <a16:creationId xmlns:a16="http://schemas.microsoft.com/office/drawing/2014/main" id="{C3721B00-462E-BFF2-9900-05C2AC1208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cb08092712_1_36:notes">
            <a:extLst>
              <a:ext uri="{FF2B5EF4-FFF2-40B4-BE49-F238E27FC236}">
                <a16:creationId xmlns:a16="http://schemas.microsoft.com/office/drawing/2014/main" id="{0B56A747-CEF7-1038-03ED-FCA21B9B92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13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8159" y="1563412"/>
            <a:ext cx="10063800" cy="43101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8150" y="5950919"/>
            <a:ext cx="10063800" cy="1664100"/>
          </a:xfrm>
          <a:prstGeom prst="rect">
            <a:avLst/>
          </a:prstGeom>
        </p:spPr>
        <p:txBody>
          <a:bodyPr spcFirstLastPara="1" wrap="square" lIns="137150" tIns="137150" rIns="137150" bIns="137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8150" y="2322572"/>
            <a:ext cx="10063800" cy="41229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8150" y="6618845"/>
            <a:ext cx="10063800" cy="2731500"/>
          </a:xfrm>
          <a:prstGeom prst="rect">
            <a:avLst/>
          </a:prstGeom>
        </p:spPr>
        <p:txBody>
          <a:bodyPr spcFirstLastPara="1" wrap="square" lIns="137150" tIns="137150" rIns="137150" bIns="137150" anchor="t" anchorCtr="0">
            <a:normAutofit/>
          </a:bodyPr>
          <a:lstStyle>
            <a:lvl1pPr marL="457200" lvl="0" indent="-40005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61950" algn="ctr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ctr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ctr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ctr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ctr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ctr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8150" y="4516220"/>
            <a:ext cx="10063800" cy="17676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8150" y="934436"/>
            <a:ext cx="10063800" cy="1202400"/>
          </a:xfrm>
          <a:prstGeom prst="rect">
            <a:avLst/>
          </a:prstGeom>
        </p:spPr>
        <p:txBody>
          <a:bodyPr spcFirstLastPara="1" wrap="square" lIns="137150" tIns="137150" rIns="137150" bIns="137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8150" y="2419895"/>
            <a:ext cx="10063800" cy="7173600"/>
          </a:xfrm>
          <a:prstGeom prst="rect">
            <a:avLst/>
          </a:prstGeom>
        </p:spPr>
        <p:txBody>
          <a:bodyPr spcFirstLastPara="1" wrap="square" lIns="137150" tIns="137150" rIns="137150" bIns="137150" anchor="t" anchorCtr="0">
            <a:norm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8150" y="934436"/>
            <a:ext cx="10063800" cy="1202400"/>
          </a:xfrm>
          <a:prstGeom prst="rect">
            <a:avLst/>
          </a:prstGeom>
        </p:spPr>
        <p:txBody>
          <a:bodyPr spcFirstLastPara="1" wrap="square" lIns="137150" tIns="137150" rIns="137150" bIns="137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8150" y="2419895"/>
            <a:ext cx="4724100" cy="7173600"/>
          </a:xfrm>
          <a:prstGeom prst="rect">
            <a:avLst/>
          </a:prstGeom>
        </p:spPr>
        <p:txBody>
          <a:bodyPr spcFirstLastPara="1" wrap="square" lIns="137150" tIns="137150" rIns="137150" bIns="137150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707559" y="2419895"/>
            <a:ext cx="4724100" cy="7173600"/>
          </a:xfrm>
          <a:prstGeom prst="rect">
            <a:avLst/>
          </a:prstGeom>
        </p:spPr>
        <p:txBody>
          <a:bodyPr spcFirstLastPara="1" wrap="square" lIns="137150" tIns="137150" rIns="137150" bIns="137150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8150" y="934436"/>
            <a:ext cx="10063800" cy="1202400"/>
          </a:xfrm>
          <a:prstGeom prst="rect">
            <a:avLst/>
          </a:prstGeom>
        </p:spPr>
        <p:txBody>
          <a:bodyPr spcFirstLastPara="1" wrap="square" lIns="137150" tIns="137150" rIns="137150" bIns="137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8150" y="1166614"/>
            <a:ext cx="3316500" cy="15867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8150" y="2917795"/>
            <a:ext cx="3316500" cy="6675900"/>
          </a:xfrm>
          <a:prstGeom prst="rect">
            <a:avLst/>
          </a:prstGeom>
        </p:spPr>
        <p:txBody>
          <a:bodyPr spcFirstLastPara="1" wrap="square" lIns="137150" tIns="137150" rIns="137150" bIns="1371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9035" y="945197"/>
            <a:ext cx="7520700" cy="85896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400000" y="-262"/>
            <a:ext cx="5400000" cy="10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3583" y="2589344"/>
            <a:ext cx="4777800" cy="31128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3583" y="5885722"/>
            <a:ext cx="4777800" cy="2593500"/>
          </a:xfrm>
          <a:prstGeom prst="rect">
            <a:avLst/>
          </a:prstGeom>
        </p:spPr>
        <p:txBody>
          <a:bodyPr spcFirstLastPara="1" wrap="square" lIns="137150" tIns="137150" rIns="137150" bIns="137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None/>
              <a:defRPr sz="315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834055" y="1520367"/>
            <a:ext cx="4532100" cy="77589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8150" y="8883097"/>
            <a:ext cx="7085100" cy="12705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>
              <a:buNone/>
              <a:defRPr sz="1500"/>
            </a:lvl1pPr>
            <a:lvl2pPr lvl="1">
              <a:buNone/>
              <a:defRPr sz="1500"/>
            </a:lvl2pPr>
            <a:lvl3pPr lvl="2">
              <a:buNone/>
              <a:defRPr sz="1500"/>
            </a:lvl3pPr>
            <a:lvl4pPr lvl="3">
              <a:buNone/>
              <a:defRPr sz="1500"/>
            </a:lvl4pPr>
            <a:lvl5pPr lvl="4">
              <a:buNone/>
              <a:defRPr sz="1500"/>
            </a:lvl5pPr>
            <a:lvl6pPr lvl="5">
              <a:buNone/>
              <a:defRPr sz="1500"/>
            </a:lvl6pPr>
            <a:lvl7pPr lvl="6">
              <a:buNone/>
              <a:defRPr sz="1500"/>
            </a:lvl7pPr>
            <a:lvl8pPr lvl="7">
              <a:buNone/>
              <a:defRPr sz="1500"/>
            </a:lvl8pPr>
            <a:lvl9pPr lvl="8">
              <a:buNone/>
              <a:defRPr sz="15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8150" y="934436"/>
            <a:ext cx="100638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8150" y="2419895"/>
            <a:ext cx="10063800" cy="7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rmAutofit/>
          </a:bodyPr>
          <a:lstStyle>
            <a:lvl1pPr marL="45720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1pPr>
            <a:lvl2pPr marL="914400" lvl="1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marL="1371600" lvl="2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marL="1828800" lvl="3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marL="2286000" lvl="4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marL="2743200" lvl="5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marL="3200400" lvl="6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marL="3657600" lvl="7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marL="4114800" lvl="8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006840" y="9791531"/>
            <a:ext cx="6480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3;p19" title="1189117_236 copy.jpg">
            <a:extLst>
              <a:ext uri="{FF2B5EF4-FFF2-40B4-BE49-F238E27FC236}">
                <a16:creationId xmlns:a16="http://schemas.microsoft.com/office/drawing/2014/main" id="{DF2B76D0-0426-E029-55E1-468899B8AC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38" r="10038"/>
          <a:stretch/>
        </p:blipFill>
        <p:spPr>
          <a:xfrm>
            <a:off x="6046035" y="-196193"/>
            <a:ext cx="5729249" cy="717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title="Zoldhid_linkedin 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37"/>
            <a:ext cx="1080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ctrTitle"/>
          </p:nvPr>
        </p:nvSpPr>
        <p:spPr>
          <a:xfrm>
            <a:off x="4800000" y="8163836"/>
            <a:ext cx="5910900" cy="13521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Előadó / szakértő neve</a:t>
            </a:r>
            <a:endParaRPr sz="4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4799988" y="9421696"/>
            <a:ext cx="6000000" cy="5295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Szervezet, Előadó / szervezet neve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ctrTitle"/>
          </p:nvPr>
        </p:nvSpPr>
        <p:spPr>
          <a:xfrm>
            <a:off x="-6700000" y="8950042"/>
            <a:ext cx="5333400" cy="4161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Szervezet, Előadó/szervezet logója</a:t>
            </a:r>
            <a:endParaRPr sz="2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-1366675" y="9113500"/>
            <a:ext cx="9834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 title="1189117_236 copy.jpg"/>
          <p:cNvPicPr preferRelativeResize="0"/>
          <p:nvPr/>
        </p:nvPicPr>
        <p:blipFill rotWithShape="1">
          <a:blip r:embed="rId3">
            <a:alphaModFix/>
          </a:blip>
          <a:srcRect l="10038" r="10038"/>
          <a:stretch/>
        </p:blipFill>
        <p:spPr>
          <a:xfrm>
            <a:off x="6371500" y="-12"/>
            <a:ext cx="5729249" cy="717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 title="Zoldhid_linkedin 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080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>
            <a:off x="0" y="8205700"/>
            <a:ext cx="10710900" cy="9444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Előadó / szakértő neve</a:t>
            </a:r>
            <a:endParaRPr sz="4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10" y="9280904"/>
            <a:ext cx="10800000" cy="5295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Szervezet, Előadó / szervezet neve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>
          <a:extLst>
            <a:ext uri="{FF2B5EF4-FFF2-40B4-BE49-F238E27FC236}">
              <a16:creationId xmlns:a16="http://schemas.microsoft.com/office/drawing/2014/main" id="{F6EF021F-8781-65F3-9077-68DE89AC3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 title="Zoldhid_linkedin 6.png">
            <a:extLst>
              <a:ext uri="{FF2B5EF4-FFF2-40B4-BE49-F238E27FC236}">
                <a16:creationId xmlns:a16="http://schemas.microsoft.com/office/drawing/2014/main" id="{09B941A4-0970-4F02-2F36-CD23CF7FD3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>
            <a:extLst>
              <a:ext uri="{FF2B5EF4-FFF2-40B4-BE49-F238E27FC236}">
                <a16:creationId xmlns:a16="http://schemas.microsoft.com/office/drawing/2014/main" id="{132EAF64-044F-C0AA-E881-9A052579FB8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8205700"/>
            <a:ext cx="10710900" cy="9444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Előadó / szakértő neve</a:t>
            </a:r>
            <a:endParaRPr sz="4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9">
            <a:extLst>
              <a:ext uri="{FF2B5EF4-FFF2-40B4-BE49-F238E27FC236}">
                <a16:creationId xmlns:a16="http://schemas.microsoft.com/office/drawing/2014/main" id="{99BBAB3C-A9A2-A05F-D49C-5010B95046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" y="9280904"/>
            <a:ext cx="10800000" cy="5295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Szervezet, Előadó / szervezet neve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FF7822A-3401-359D-3049-1A5B9C92B1DD}"/>
              </a:ext>
            </a:extLst>
          </p:cNvPr>
          <p:cNvSpPr/>
          <p:nvPr/>
        </p:nvSpPr>
        <p:spPr>
          <a:xfrm>
            <a:off x="0" y="-12"/>
            <a:ext cx="10799763" cy="1079977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Hasz</a:t>
            </a:r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AA80089-C721-DD72-71F9-8D183F05A794}"/>
              </a:ext>
            </a:extLst>
          </p:cNvPr>
          <p:cNvSpPr txBox="1"/>
          <p:nvPr/>
        </p:nvSpPr>
        <p:spPr>
          <a:xfrm>
            <a:off x="372312" y="607885"/>
            <a:ext cx="9966275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/>
              <a:t>Használati útmutató</a:t>
            </a:r>
          </a:p>
          <a:p>
            <a:r>
              <a:rPr lang="en-GB" sz="2800" b="1"/>
              <a:t>Közreműködői bejelentő sablon használatához</a:t>
            </a:r>
          </a:p>
          <a:p>
            <a:r>
              <a:rPr lang="en-GB" sz="2800" b="1"/>
              <a:t>LinkedIn, Facebook, Instagram </a:t>
            </a:r>
          </a:p>
          <a:p>
            <a:endParaRPr lang="en-GB" sz="2800" b="1"/>
          </a:p>
          <a:p>
            <a:r>
              <a:rPr lang="en-GB" sz="2800" b="1" u="sng"/>
              <a:t>Sablon kiválasztása</a:t>
            </a:r>
          </a:p>
          <a:p>
            <a:r>
              <a:rPr lang="hu-HU" sz="2800"/>
              <a:t>Kérjük, válasszon az alábbi lehetőségek közül:</a:t>
            </a:r>
            <a:endParaRPr lang="en-GB" sz="2800"/>
          </a:p>
          <a:p>
            <a:r>
              <a:rPr lang="en-GB" sz="2800"/>
              <a:t>	1. Ha szervezete logóját is fel szeretné tölteni</a:t>
            </a:r>
          </a:p>
          <a:p>
            <a:r>
              <a:rPr lang="en-GB" sz="2800"/>
              <a:t>	2. Ha nem szeretne saját logót feltölteni</a:t>
            </a:r>
          </a:p>
          <a:p>
            <a:endParaRPr lang="en-GB" sz="2800"/>
          </a:p>
          <a:p>
            <a:r>
              <a:rPr lang="en-GB" sz="2800" b="1" u="sng"/>
              <a:t>Profilkép feltöltése</a:t>
            </a:r>
          </a:p>
          <a:p>
            <a:pPr marL="457200" lvl="7" indent="-457200">
              <a:buFont typeface="Arial" panose="020B0604020202020204" pitchFamily="34" charset="0"/>
              <a:buChar char="•"/>
            </a:pPr>
            <a:r>
              <a:rPr lang="en-GB" sz="2800"/>
              <a:t>A megnyitott PowerPoint sablon „Beszúrás” fülén töltse fel saját profilképét.</a:t>
            </a:r>
          </a:p>
          <a:p>
            <a:pPr marL="457200" lvl="7" indent="-457200">
              <a:buFont typeface="Arial" panose="020B0604020202020204" pitchFamily="34" charset="0"/>
              <a:buChar char="•"/>
            </a:pPr>
            <a:r>
              <a:rPr lang="en-GB" sz="2800"/>
              <a:t>Kattintson a szürke előadó/szakértő arcképre, majd kijelölés után törölje azt. </a:t>
            </a:r>
          </a:p>
          <a:p>
            <a:pPr marL="457200" lvl="7" indent="-457200">
              <a:buFont typeface="Arial" panose="020B0604020202020204" pitchFamily="34" charset="0"/>
              <a:buChar char="•"/>
            </a:pPr>
            <a:r>
              <a:rPr lang="en-GB" sz="2800"/>
              <a:t>Helyezze el profilképét a jobb felső sarokban, majd kattintson a képre jobb egérgombbal, és válassza a „Hátraküldés” lehetőséget. </a:t>
            </a:r>
            <a:r>
              <a:rPr lang="hu-HU" sz="2800"/>
              <a:t>Igazítsa úgy a képet, hogy megfelelően illeszkedjen a kör alakú kivágásba.</a:t>
            </a:r>
            <a:endParaRPr lang="en-GB" sz="2800"/>
          </a:p>
          <a:p>
            <a:endParaRPr lang="hu-HU" sz="4400" b="1"/>
          </a:p>
        </p:txBody>
      </p:sp>
    </p:spTree>
    <p:extLst>
      <p:ext uri="{BB962C8B-B14F-4D97-AF65-F5344CB8AC3E}">
        <p14:creationId xmlns:p14="http://schemas.microsoft.com/office/powerpoint/2010/main" val="302961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>
          <a:extLst>
            <a:ext uri="{FF2B5EF4-FFF2-40B4-BE49-F238E27FC236}">
              <a16:creationId xmlns:a16="http://schemas.microsoft.com/office/drawing/2014/main" id="{F1A45153-DBB3-9A1F-CA9C-44790A530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 title="Zoldhid_linkedin 6.png">
            <a:extLst>
              <a:ext uri="{FF2B5EF4-FFF2-40B4-BE49-F238E27FC236}">
                <a16:creationId xmlns:a16="http://schemas.microsoft.com/office/drawing/2014/main" id="{C28155ED-273E-B3F3-DF6E-0CABDD302A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0" cy="10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>
            <a:extLst>
              <a:ext uri="{FF2B5EF4-FFF2-40B4-BE49-F238E27FC236}">
                <a16:creationId xmlns:a16="http://schemas.microsoft.com/office/drawing/2014/main" id="{E90DA4EC-6141-9C4B-9FCE-4D23BB33D5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8205700"/>
            <a:ext cx="10710900" cy="9444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Előadó / szakértő neve</a:t>
            </a:r>
            <a:endParaRPr sz="4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9">
            <a:extLst>
              <a:ext uri="{FF2B5EF4-FFF2-40B4-BE49-F238E27FC236}">
                <a16:creationId xmlns:a16="http://schemas.microsoft.com/office/drawing/2014/main" id="{F187305F-6B74-F7AA-7226-12ECCD02638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" y="9280904"/>
            <a:ext cx="10800000" cy="529500"/>
          </a:xfrm>
          <a:prstGeom prst="rect">
            <a:avLst/>
          </a:prstGeom>
        </p:spPr>
        <p:txBody>
          <a:bodyPr spcFirstLastPara="1" wrap="square" lIns="137150" tIns="137150" rIns="137150" bIns="13715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Szervezet, Előadó / szervezet neve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3F2226D-9965-0C46-41B3-7DFE817371FB}"/>
              </a:ext>
            </a:extLst>
          </p:cNvPr>
          <p:cNvSpPr/>
          <p:nvPr/>
        </p:nvSpPr>
        <p:spPr>
          <a:xfrm>
            <a:off x="0" y="-12"/>
            <a:ext cx="10799763" cy="1079977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Hasz</a:t>
            </a:r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5D9BC3E-3E97-DD9B-283F-58FC14D88A7C}"/>
              </a:ext>
            </a:extLst>
          </p:cNvPr>
          <p:cNvSpPr txBox="1"/>
          <p:nvPr/>
        </p:nvSpPr>
        <p:spPr>
          <a:xfrm>
            <a:off x="408994" y="166907"/>
            <a:ext cx="998177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/>
          </a:p>
          <a:p>
            <a:r>
              <a:rPr lang="en-GB" sz="2800" b="1" u="sng"/>
              <a:t>Név és szervezet/pozíció megadása</a:t>
            </a:r>
          </a:p>
          <a:p>
            <a:pPr marL="457200" lvl="7" indent="-457200">
              <a:buFont typeface="Arial" panose="020B0604020202020204" pitchFamily="34" charset="0"/>
              <a:buChar char="•"/>
            </a:pPr>
            <a:r>
              <a:rPr lang="en-GB" sz="2800"/>
              <a:t>A „Szervezet / Előadó / Szakértő neve” szövegmezők szerkeszthetők.Kattintson a mezőkbe, és töltse ki a szükséges adatokat.</a:t>
            </a:r>
          </a:p>
          <a:p>
            <a:pPr marL="457200" lvl="7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lvl="7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lvl="7"/>
            <a:r>
              <a:rPr lang="en-GB" sz="2800" b="1" u="sng"/>
              <a:t>Szervezet, intézmény vagy előadó logójának feltöltése (1. sablon esetén)</a:t>
            </a:r>
          </a:p>
          <a:p>
            <a:pPr lvl="7"/>
            <a:endParaRPr lang="en-GB" sz="2800" b="1" u="sng"/>
          </a:p>
          <a:p>
            <a:pPr marL="457200" lvl="7" indent="-457200">
              <a:buFont typeface="Arial" panose="020B0604020202020204" pitchFamily="34" charset="0"/>
              <a:buChar char="•"/>
            </a:pPr>
            <a:r>
              <a:rPr lang="hu-HU" sz="2800"/>
              <a:t>A „Beszúrás” fülön töltse fel a logót.</a:t>
            </a:r>
            <a:endParaRPr lang="en-GB" sz="2800"/>
          </a:p>
          <a:p>
            <a:pPr marL="457200" lvl="7" indent="-457200">
              <a:buFont typeface="Arial" panose="020B0604020202020204" pitchFamily="34" charset="0"/>
              <a:buChar char="•"/>
            </a:pPr>
            <a:r>
              <a:rPr lang="hu-HU" sz="2800"/>
              <a:t>Javasoljuk, hogy átlátszó hátterű logófájlt használjon.</a:t>
            </a:r>
            <a:endParaRPr lang="en-GB" sz="2800"/>
          </a:p>
          <a:p>
            <a:pPr marL="457200" lvl="7" indent="-457200">
              <a:buFont typeface="Arial" panose="020B0604020202020204" pitchFamily="34" charset="0"/>
              <a:buChar char="•"/>
            </a:pPr>
            <a:r>
              <a:rPr lang="hu-HU" sz="2800"/>
              <a:t>Igazítsa a logót a bal alsó sarokban található fehér háttérhez.</a:t>
            </a:r>
            <a:endParaRPr lang="en-GB" sz="2800"/>
          </a:p>
          <a:p>
            <a:pPr marL="457200" lvl="7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lvl="7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lvl="7"/>
            <a:r>
              <a:rPr lang="en-GB" sz="2800" b="1" u="sng"/>
              <a:t>Képként való mentés</a:t>
            </a:r>
          </a:p>
          <a:p>
            <a:pPr marL="457200" lvl="7" indent="-457200">
              <a:buFont typeface="Arial" panose="020B0604020202020204" pitchFamily="34" charset="0"/>
              <a:buChar char="•"/>
            </a:pPr>
            <a:r>
              <a:rPr lang="hu-HU" sz="2800"/>
              <a:t>Az elkészült diára kattintson jobb egérgombbal, majd válassza a „Mentés képként” lehetőséget. </a:t>
            </a:r>
            <a:r>
              <a:rPr lang="en-GB" sz="2800"/>
              <a:t>Javasoljuk, hogy </a:t>
            </a:r>
            <a:r>
              <a:rPr lang="hu-HU" sz="2800"/>
              <a:t>PNG vagy JPG formátumban mentse.</a:t>
            </a:r>
            <a:br>
              <a:rPr lang="hu-HU" sz="2800"/>
            </a:br>
            <a:r>
              <a:rPr lang="hu-HU" sz="2800"/>
              <a:t>A mentett képet bármely közösségimédia-felületen felhasználhatja.</a:t>
            </a:r>
            <a:endParaRPr lang="en-GB" sz="2800"/>
          </a:p>
          <a:p>
            <a:pPr marL="457200" lvl="7" indent="-457200">
              <a:buFont typeface="Arial" panose="020B0604020202020204" pitchFamily="34" charset="0"/>
              <a:buChar char="•"/>
            </a:pPr>
            <a:r>
              <a:rPr lang="hu-HU" sz="2800"/>
              <a:t>Kérjük, hogy közzététel esetén használja a program hashtageit is.</a:t>
            </a:r>
          </a:p>
        </p:txBody>
      </p:sp>
    </p:spTree>
    <p:extLst>
      <p:ext uri="{BB962C8B-B14F-4D97-AF65-F5344CB8AC3E}">
        <p14:creationId xmlns:p14="http://schemas.microsoft.com/office/powerpoint/2010/main" val="176278590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271</Words>
  <Application>Microsoft Office PowerPoint</Application>
  <PresentationFormat>Egyéni</PresentationFormat>
  <Paragraphs>39</Paragraphs>
  <Slides>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Arial</vt:lpstr>
      <vt:lpstr>Montserrat</vt:lpstr>
      <vt:lpstr>Simple Light</vt:lpstr>
      <vt:lpstr>Előadó / szakértő neve</vt:lpstr>
      <vt:lpstr>Előadó / szakértő neve</vt:lpstr>
      <vt:lpstr>Előadó / szakértő neve</vt:lpstr>
      <vt:lpstr>Előadó / szakértő neve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Barna Orsolya</cp:lastModifiedBy>
  <cp:revision>1</cp:revision>
  <dcterms:modified xsi:type="dcterms:W3CDTF">2026-03-01T09:43:15Z</dcterms:modified>
</cp:coreProperties>
</file>